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</p:sldMasterIdLst>
  <p:sldIdLst>
    <p:sldId id="256" r:id="rId2"/>
  </p:sldIdLst>
  <p:sldSz cx="12192000" cy="6858000"/>
  <p:notesSz cx="6858000" cy="9144000"/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32767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 horzBarState="maximized">
    <p:restoredLeft sz="15987" autoAdjust="0"/>
    <p:restoredTop sz="94660"/>
  </p:normalViewPr>
  <p:slideViewPr>
    <p:cSldViewPr snapToGrid="0">
      <p:cViewPr varScale="1">
        <p:scale>
          <a:sx n="114" d="100"/>
          <a:sy n="114" d="100"/>
        </p:scale>
        <p:origin x="414" y="10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presProps" Target="presProp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ableStyles" Target="tableStyles.xml"/><Relationship Id="rId5" Type="http://schemas.openxmlformats.org/officeDocument/2006/relationships/theme" Target="theme/theme1.xml"/><Relationship Id="rId4" Type="http://schemas.openxmlformats.org/officeDocument/2006/relationships/viewProps" Target="viewProps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67640292-C807-4613-9046-B83289660A85}"/>
              </a:ext>
            </a:extLst>
          </p:cNvPr>
          <p:cNvSpPr>
            <a:spLocks noGrp="1"/>
          </p:cNvSpPr>
          <p:nvPr>
            <p:ph type="ctrTitle"/>
          </p:nvPr>
        </p:nvSpPr>
        <p:spPr>
          <a:xfrm>
            <a:off x="1524000" y="1122363"/>
            <a:ext cx="9144000" cy="2387600"/>
          </a:xfrm>
        </p:spPr>
        <p:txBody>
          <a:bodyPr anchor="b"/>
          <a:lstStyle>
            <a:lvl1pPr algn="ctr"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C284E1F6-7AFF-4FDB-A2CB-1325ED559529}"/>
              </a:ext>
            </a:extLst>
          </p:cNvPr>
          <p:cNvSpPr>
            <a:spLocks noGrp="1"/>
          </p:cNvSpPr>
          <p:nvPr>
            <p:ph type="subTitle" idx="1"/>
          </p:nvPr>
        </p:nvSpPr>
        <p:spPr>
          <a:xfrm>
            <a:off x="1524000" y="3602038"/>
            <a:ext cx="9144000" cy="1655762"/>
          </a:xfrm>
        </p:spPr>
        <p:txBody>
          <a:bodyPr/>
          <a:lstStyle>
            <a:lvl1pPr marL="0" indent="0" algn="ctr">
              <a:buNone/>
              <a:defRPr sz="2400"/>
            </a:lvl1pPr>
            <a:lvl2pPr marL="457200" indent="0" algn="ctr">
              <a:buNone/>
              <a:defRPr sz="2000"/>
            </a:lvl2pPr>
            <a:lvl3pPr marL="914400" indent="0" algn="ctr">
              <a:buNone/>
              <a:defRPr sz="1800"/>
            </a:lvl3pPr>
            <a:lvl4pPr marL="1371600" indent="0" algn="ctr">
              <a:buNone/>
              <a:defRPr sz="1600"/>
            </a:lvl4pPr>
            <a:lvl5pPr marL="1828800" indent="0" algn="ctr">
              <a:buNone/>
              <a:defRPr sz="1600"/>
            </a:lvl5pPr>
            <a:lvl6pPr marL="2286000" indent="0" algn="ctr">
              <a:buNone/>
              <a:defRPr sz="1600"/>
            </a:lvl6pPr>
            <a:lvl7pPr marL="2743200" indent="0" algn="ctr">
              <a:buNone/>
              <a:defRPr sz="1600"/>
            </a:lvl7pPr>
            <a:lvl8pPr marL="3200400" indent="0" algn="ctr">
              <a:buNone/>
              <a:defRPr sz="1600"/>
            </a:lvl8pPr>
            <a:lvl9pPr marL="3657600" indent="0" algn="ctr">
              <a:buNone/>
              <a:defRPr sz="1600"/>
            </a:lvl9pPr>
          </a:lstStyle>
          <a:p>
            <a:r>
              <a:rPr lang="en-US"/>
              <a:t>Click to edit Master subtitle style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2F952960-5CE4-4E5D-93FE-9C72DB5F11F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43CBE70-1775-4B89-9946-0ABA6243303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A37737E-0A23-4BCD-B461-069D8396F41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814189593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63A5C98-8355-463A-B3D1-6644629A005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005105B1-5A00-4503-83BA-4D7ED5E1D1C8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31F734C4-5319-43B1-9CA7-285D8019816F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AC16B270-2D7D-4761-BFE9-92707EA91E7A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FE923511-E902-4CC3-A321-3537812878C7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58997574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>
            <a:extLst>
              <a:ext uri="{FF2B5EF4-FFF2-40B4-BE49-F238E27FC236}">
                <a16:creationId xmlns:a16="http://schemas.microsoft.com/office/drawing/2014/main" id="{3BDFADFC-6EF4-481F-A036-114D1A033160}"/>
              </a:ext>
            </a:extLst>
          </p:cNvPr>
          <p:cNvSpPr>
            <a:spLocks noGrp="1"/>
          </p:cNvSpPr>
          <p:nvPr>
            <p:ph type="title" orient="vert"/>
          </p:nvPr>
        </p:nvSpPr>
        <p:spPr>
          <a:xfrm>
            <a:off x="8724900" y="365125"/>
            <a:ext cx="2628900" cy="5811838"/>
          </a:xfrm>
        </p:spPr>
        <p:txBody>
          <a:bodyPr vert="eaVert"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Vertical Text Placeholder 2">
            <a:extLst>
              <a:ext uri="{FF2B5EF4-FFF2-40B4-BE49-F238E27FC236}">
                <a16:creationId xmlns:a16="http://schemas.microsoft.com/office/drawing/2014/main" id="{ACBD10EE-E004-4196-9AC7-F735ABE1E190}"/>
              </a:ext>
            </a:extLst>
          </p:cNvPr>
          <p:cNvSpPr>
            <a:spLocks noGrp="1"/>
          </p:cNvSpPr>
          <p:nvPr>
            <p:ph type="body" orient="vert" idx="1"/>
          </p:nvPr>
        </p:nvSpPr>
        <p:spPr>
          <a:xfrm>
            <a:off x="838200" y="365125"/>
            <a:ext cx="7734300" cy="5811838"/>
          </a:xfrm>
        </p:spPr>
        <p:txBody>
          <a:bodyPr vert="eaVert"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9F980E7F-B7A5-4A4A-81F7-DD1AE31ABE96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EB5FF206-6431-4284-AB14-D7D06EC2722F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77A7E71-1CC0-4A47-8A87-9893F490D60A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861192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D222A6B4-DC9B-4B5B-BBAE-54E899B05D92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E168AD1E-CA7C-4334-99A6-3330E50036C7}"/>
              </a:ext>
            </a:extLst>
          </p:cNvPr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D0FA0B35-AA25-452E-AEA1-7D7A28AC28B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61E93568-EFF1-4A6F-9A6E-A3F0DC412C73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4408BC4B-FFA4-4967-A647-C68F0A5FD73D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74316726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F6290FF-A0CE-4577-A64A-74470D7E7E74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1850" y="1709738"/>
            <a:ext cx="10515600" cy="2852737"/>
          </a:xfrm>
        </p:spPr>
        <p:txBody>
          <a:bodyPr anchor="b"/>
          <a:lstStyle>
            <a:lvl1pPr>
              <a:defRPr sz="60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F24BCC93-E9EE-48AB-9992-857AB0FF79FA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1850" y="4589463"/>
            <a:ext cx="10515600" cy="1500187"/>
          </a:xfrm>
        </p:spPr>
        <p:txBody>
          <a:bodyPr/>
          <a:lstStyle>
            <a:lvl1pPr marL="0" indent="0">
              <a:buNone/>
              <a:defRPr sz="2400">
                <a:solidFill>
                  <a:schemeClr val="tx1">
                    <a:tint val="75000"/>
                  </a:schemeClr>
                </a:solidFill>
              </a:defRPr>
            </a:lvl1pPr>
            <a:lvl2pPr marL="457200" indent="0">
              <a:buNone/>
              <a:defRPr sz="20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E4D1548E-E362-486D-A5F7-3B6DCBFA2D1A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FC082F9-0667-4726-992C-351811F3C2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B604C99C-9BAC-40E6-B473-49F9912023E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216582971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8E6E4683-D2BF-4361-B7E7-F4EC19BF112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006718F1-81B9-40CD-AC3D-359BBB72D386}"/>
              </a:ext>
            </a:extLst>
          </p:cNvPr>
          <p:cNvSpPr>
            <a:spLocks noGrp="1"/>
          </p:cNvSpPr>
          <p:nvPr>
            <p:ph sz="half" idx="1"/>
          </p:nvPr>
        </p:nvSpPr>
        <p:spPr>
          <a:xfrm>
            <a:off x="838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4C7CA2DE-01C9-440A-9F35-703DF634E7DA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6172200" y="1825625"/>
            <a:ext cx="5181600" cy="435133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CC1169C-8C74-45D1-BEE3-0B23E05E1D0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EF442B96-E79F-48F2-9F19-F5BEF893A6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77A210A-EC33-4DFE-B1F7-4BD5327576D8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4234105768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A698AC11-37AF-4945-BA49-861B4D7CA5A5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365125"/>
            <a:ext cx="10515600" cy="1325563"/>
          </a:xfrm>
        </p:spPr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C872B827-3C25-49DD-AECA-9FD16A63B3F5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9788" y="1681163"/>
            <a:ext cx="5157787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4" name="Content Placeholder 3">
            <a:extLst>
              <a:ext uri="{FF2B5EF4-FFF2-40B4-BE49-F238E27FC236}">
                <a16:creationId xmlns:a16="http://schemas.microsoft.com/office/drawing/2014/main" id="{F2BD1257-384D-4976-B137-D558DB1868CF}"/>
              </a:ext>
            </a:extLst>
          </p:cNvPr>
          <p:cNvSpPr>
            <a:spLocks noGrp="1"/>
          </p:cNvSpPr>
          <p:nvPr>
            <p:ph sz="half" idx="2"/>
          </p:nvPr>
        </p:nvSpPr>
        <p:spPr>
          <a:xfrm>
            <a:off x="839788" y="2505075"/>
            <a:ext cx="5157787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5" name="Text Placeholder 4">
            <a:extLst>
              <a:ext uri="{FF2B5EF4-FFF2-40B4-BE49-F238E27FC236}">
                <a16:creationId xmlns:a16="http://schemas.microsoft.com/office/drawing/2014/main" id="{C9BDCA27-D1DB-4651-91BB-24C6CC47F898}"/>
              </a:ext>
            </a:extLst>
          </p:cNvPr>
          <p:cNvSpPr>
            <a:spLocks noGrp="1"/>
          </p:cNvSpPr>
          <p:nvPr>
            <p:ph type="body" sz="quarter" idx="3"/>
          </p:nvPr>
        </p:nvSpPr>
        <p:spPr>
          <a:xfrm>
            <a:off x="6172200" y="1681163"/>
            <a:ext cx="5183188" cy="823912"/>
          </a:xfrm>
        </p:spPr>
        <p:txBody>
          <a:bodyPr anchor="b"/>
          <a:lstStyle>
            <a:lvl1pPr marL="0" indent="0">
              <a:buNone/>
              <a:defRPr sz="2400" b="1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6" name="Content Placeholder 5">
            <a:extLst>
              <a:ext uri="{FF2B5EF4-FFF2-40B4-BE49-F238E27FC236}">
                <a16:creationId xmlns:a16="http://schemas.microsoft.com/office/drawing/2014/main" id="{6A2DB21E-9DE3-4175-83C4-3B5EEAAC093E}"/>
              </a:ext>
            </a:extLst>
          </p:cNvPr>
          <p:cNvSpPr>
            <a:spLocks noGrp="1"/>
          </p:cNvSpPr>
          <p:nvPr>
            <p:ph sz="quarter" idx="4"/>
          </p:nvPr>
        </p:nvSpPr>
        <p:spPr>
          <a:xfrm>
            <a:off x="6172200" y="2505075"/>
            <a:ext cx="5183188" cy="3684588"/>
          </a:xfrm>
        </p:spPr>
        <p:txBody>
          <a:bodyPr/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7" name="Date Placeholder 6">
            <a:extLst>
              <a:ext uri="{FF2B5EF4-FFF2-40B4-BE49-F238E27FC236}">
                <a16:creationId xmlns:a16="http://schemas.microsoft.com/office/drawing/2014/main" id="{713E20BD-A96A-473F-97ED-8C46DE49CF64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8" name="Footer Placeholder 7">
            <a:extLst>
              <a:ext uri="{FF2B5EF4-FFF2-40B4-BE49-F238E27FC236}">
                <a16:creationId xmlns:a16="http://schemas.microsoft.com/office/drawing/2014/main" id="{C9168C36-DA16-448F-A7E4-2F93DC7D6074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9" name="Slide Number Placeholder 8">
            <a:extLst>
              <a:ext uri="{FF2B5EF4-FFF2-40B4-BE49-F238E27FC236}">
                <a16:creationId xmlns:a16="http://schemas.microsoft.com/office/drawing/2014/main" id="{C0E42C9C-7F48-474F-BE19-96C4BDCF950B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222790697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F4E09890-ACC1-463B-969E-9BA148A8D2DC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Date Placeholder 2">
            <a:extLst>
              <a:ext uri="{FF2B5EF4-FFF2-40B4-BE49-F238E27FC236}">
                <a16:creationId xmlns:a16="http://schemas.microsoft.com/office/drawing/2014/main" id="{27D6D794-130A-418E-8C72-1655995A24C3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4" name="Footer Placeholder 3">
            <a:extLst>
              <a:ext uri="{FF2B5EF4-FFF2-40B4-BE49-F238E27FC236}">
                <a16:creationId xmlns:a16="http://schemas.microsoft.com/office/drawing/2014/main" id="{F9412A10-35B3-4F6D-AC1E-170E53CF450E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5" name="Slide Number Placeholder 4">
            <a:extLst>
              <a:ext uri="{FF2B5EF4-FFF2-40B4-BE49-F238E27FC236}">
                <a16:creationId xmlns:a16="http://schemas.microsoft.com/office/drawing/2014/main" id="{D2D55276-19C6-4FFE-A49F-36607F9607F9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579174785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>
            <a:extLst>
              <a:ext uri="{FF2B5EF4-FFF2-40B4-BE49-F238E27FC236}">
                <a16:creationId xmlns:a16="http://schemas.microsoft.com/office/drawing/2014/main" id="{744230D4-B253-43E0-85E7-9D4C6CE7821D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3" name="Footer Placeholder 2">
            <a:extLst>
              <a:ext uri="{FF2B5EF4-FFF2-40B4-BE49-F238E27FC236}">
                <a16:creationId xmlns:a16="http://schemas.microsoft.com/office/drawing/2014/main" id="{BB1A50E3-A132-4369-80D5-BFBEF6E0F158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4" name="Slide Number Placeholder 3">
            <a:extLst>
              <a:ext uri="{FF2B5EF4-FFF2-40B4-BE49-F238E27FC236}">
                <a16:creationId xmlns:a16="http://schemas.microsoft.com/office/drawing/2014/main" id="{E9D624A8-0F61-4B14-A7EA-BED15E50ED62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729299419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01FD228D-2643-48D3-8B55-D3E5CFD239CD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Content Placeholder 2">
            <a:extLst>
              <a:ext uri="{FF2B5EF4-FFF2-40B4-BE49-F238E27FC236}">
                <a16:creationId xmlns:a16="http://schemas.microsoft.com/office/drawing/2014/main" id="{57B2A039-CC35-472E-B8EA-2CE791F070C8}"/>
              </a:ext>
            </a:extLst>
          </p:cNvPr>
          <p:cNvSpPr>
            <a:spLocks noGrp="1"/>
          </p:cNvSpPr>
          <p:nvPr>
            <p:ph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>
              <a:defRPr sz="3200"/>
            </a:lvl1pPr>
            <a:lvl2pPr>
              <a:defRPr sz="2800"/>
            </a:lvl2pPr>
            <a:lvl3pPr>
              <a:defRPr sz="2400"/>
            </a:lvl3pPr>
            <a:lvl4pPr>
              <a:defRPr sz="2000"/>
            </a:lvl4pPr>
            <a:lvl5pPr>
              <a:defRPr sz="2000"/>
            </a:lvl5pPr>
            <a:lvl6pPr>
              <a:defRPr sz="2000"/>
            </a:lvl6pPr>
            <a:lvl7pPr>
              <a:defRPr sz="2000"/>
            </a:lvl7pPr>
            <a:lvl8pPr>
              <a:defRPr sz="2000"/>
            </a:lvl8pPr>
            <a:lvl9pPr>
              <a:defRPr sz="2000"/>
            </a:lvl9pPr>
          </a:lstStyle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F55F263D-9AED-4852-8ADC-FF78E2463E6A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9B8DCA3B-C7DA-437C-9512-FC9E6EA8CF71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3D5EC996-7AC7-4C27-B452-D6C843E401C2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B36E0907-2E2B-43ED-B898-934D886FF35C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358330342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51A05A69-B1E8-45CC-B661-64A55F6B8097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9788" y="457200"/>
            <a:ext cx="3932237" cy="1600200"/>
          </a:xfrm>
        </p:spPr>
        <p:txBody>
          <a:bodyPr anchor="b"/>
          <a:lstStyle>
            <a:lvl1pPr>
              <a:defRPr sz="3200"/>
            </a:lvl1pPr>
          </a:lstStyle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0B1C932D-A951-4D2D-8713-72AE2CF1B70F}"/>
              </a:ext>
            </a:extLst>
          </p:cNvPr>
          <p:cNvSpPr>
            <a:spLocks noGrp="1"/>
          </p:cNvSpPr>
          <p:nvPr>
            <p:ph type="pic" idx="1"/>
          </p:nvPr>
        </p:nvSpPr>
        <p:spPr>
          <a:xfrm>
            <a:off x="5183188" y="987425"/>
            <a:ext cx="6172200" cy="4873625"/>
          </a:xfrm>
        </p:spPr>
        <p:txBody>
          <a:bodyPr/>
          <a:lstStyle>
            <a:lvl1pPr marL="0" indent="0">
              <a:buNone/>
              <a:defRPr sz="3200"/>
            </a:lvl1pPr>
            <a:lvl2pPr marL="457200" indent="0">
              <a:buNone/>
              <a:defRPr sz="2800"/>
            </a:lvl2pPr>
            <a:lvl3pPr marL="914400" indent="0">
              <a:buNone/>
              <a:defRPr sz="2400"/>
            </a:lvl3pPr>
            <a:lvl4pPr marL="1371600" indent="0">
              <a:buNone/>
              <a:defRPr sz="2000"/>
            </a:lvl4pPr>
            <a:lvl5pPr marL="1828800" indent="0">
              <a:buNone/>
              <a:defRPr sz="2000"/>
            </a:lvl5pPr>
            <a:lvl6pPr marL="2286000" indent="0">
              <a:buNone/>
              <a:defRPr sz="2000"/>
            </a:lvl6pPr>
            <a:lvl7pPr marL="2743200" indent="0">
              <a:buNone/>
              <a:defRPr sz="2000"/>
            </a:lvl7pPr>
            <a:lvl8pPr marL="3200400" indent="0">
              <a:buNone/>
              <a:defRPr sz="2000"/>
            </a:lvl8pPr>
            <a:lvl9pPr marL="3657600" indent="0">
              <a:buNone/>
              <a:defRPr sz="2000"/>
            </a:lvl9pPr>
          </a:lstStyle>
          <a:p>
            <a:endParaRPr lang="en-GB"/>
          </a:p>
        </p:txBody>
      </p:sp>
      <p:sp>
        <p:nvSpPr>
          <p:cNvPr id="4" name="Text Placeholder 3">
            <a:extLst>
              <a:ext uri="{FF2B5EF4-FFF2-40B4-BE49-F238E27FC236}">
                <a16:creationId xmlns:a16="http://schemas.microsoft.com/office/drawing/2014/main" id="{C0306CEE-BD98-4362-BC7A-0C2E6D3CB42C}"/>
              </a:ext>
            </a:extLst>
          </p:cNvPr>
          <p:cNvSpPr>
            <a:spLocks noGrp="1"/>
          </p:cNvSpPr>
          <p:nvPr>
            <p:ph type="body" sz="half" idx="2"/>
          </p:nvPr>
        </p:nvSpPr>
        <p:spPr>
          <a:xfrm>
            <a:off x="839788" y="2057400"/>
            <a:ext cx="3932237" cy="3811588"/>
          </a:xfrm>
        </p:spPr>
        <p:txBody>
          <a:bodyPr/>
          <a:lstStyle>
            <a:lvl1pPr marL="0" indent="0">
              <a:buNone/>
              <a:defRPr sz="1600"/>
            </a:lvl1pPr>
            <a:lvl2pPr marL="457200" indent="0">
              <a:buNone/>
              <a:defRPr sz="1400"/>
            </a:lvl2pPr>
            <a:lvl3pPr marL="914400" indent="0">
              <a:buNone/>
              <a:defRPr sz="1200"/>
            </a:lvl3pPr>
            <a:lvl4pPr marL="1371600" indent="0">
              <a:buNone/>
              <a:defRPr sz="1000"/>
            </a:lvl4pPr>
            <a:lvl5pPr marL="1828800" indent="0">
              <a:buNone/>
              <a:defRPr sz="1000"/>
            </a:lvl5pPr>
            <a:lvl6pPr marL="2286000" indent="0">
              <a:buNone/>
              <a:defRPr sz="1000"/>
            </a:lvl6pPr>
            <a:lvl7pPr marL="2743200" indent="0">
              <a:buNone/>
              <a:defRPr sz="1000"/>
            </a:lvl7pPr>
            <a:lvl8pPr marL="3200400" indent="0">
              <a:buNone/>
              <a:defRPr sz="1000"/>
            </a:lvl8pPr>
            <a:lvl9pPr marL="3657600" indent="0">
              <a:buNone/>
              <a:defRPr sz="1000"/>
            </a:lvl9pPr>
          </a:lstStyle>
          <a:p>
            <a:pPr lvl="0"/>
            <a:r>
              <a:rPr lang="en-US"/>
              <a:t>Click to edit Master text styles</a:t>
            </a:r>
          </a:p>
        </p:txBody>
      </p:sp>
      <p:sp>
        <p:nvSpPr>
          <p:cNvPr id="5" name="Date Placeholder 4">
            <a:extLst>
              <a:ext uri="{FF2B5EF4-FFF2-40B4-BE49-F238E27FC236}">
                <a16:creationId xmlns:a16="http://schemas.microsoft.com/office/drawing/2014/main" id="{F50F3E5B-AD7A-4F5D-8DB9-0BF8F44CCA99}"/>
              </a:ext>
            </a:extLst>
          </p:cNvPr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6" name="Footer Placeholder 5">
            <a:extLst>
              <a:ext uri="{FF2B5EF4-FFF2-40B4-BE49-F238E27FC236}">
                <a16:creationId xmlns:a16="http://schemas.microsoft.com/office/drawing/2014/main" id="{4AF38434-3797-4676-BF8A-95D9623860F9}"/>
              </a:ext>
            </a:extLst>
          </p:cNvPr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GB"/>
          </a:p>
        </p:txBody>
      </p:sp>
      <p:sp>
        <p:nvSpPr>
          <p:cNvPr id="7" name="Slide Number Placeholder 6">
            <a:extLst>
              <a:ext uri="{FF2B5EF4-FFF2-40B4-BE49-F238E27FC236}">
                <a16:creationId xmlns:a16="http://schemas.microsoft.com/office/drawing/2014/main" id="{98BD657A-FCB1-47B8-B247-C4C69181BE83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1494474561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>
            <a:extLst>
              <a:ext uri="{FF2B5EF4-FFF2-40B4-BE49-F238E27FC236}">
                <a16:creationId xmlns:a16="http://schemas.microsoft.com/office/drawing/2014/main" id="{C41AC204-5B2F-4E4B-976A-A03FB479AE29}"/>
              </a:ext>
            </a:extLst>
          </p:cNvPr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/>
              <a:t>Click to edit Master title style</a:t>
            </a:r>
            <a:endParaRPr lang="en-GB"/>
          </a:p>
        </p:txBody>
      </p:sp>
      <p:sp>
        <p:nvSpPr>
          <p:cNvPr id="3" name="Text Placeholder 2">
            <a:extLst>
              <a:ext uri="{FF2B5EF4-FFF2-40B4-BE49-F238E27FC236}">
                <a16:creationId xmlns:a16="http://schemas.microsoft.com/office/drawing/2014/main" id="{91A29A8E-7D04-499C-A94C-03463DD55B54}"/>
              </a:ext>
            </a:extLst>
          </p:cNvPr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/>
              <a:t>Click to edit Master text styles</a:t>
            </a:r>
          </a:p>
          <a:p>
            <a:pPr lvl="1"/>
            <a:r>
              <a:rPr lang="en-US"/>
              <a:t>Second level</a:t>
            </a:r>
          </a:p>
          <a:p>
            <a:pPr lvl="2"/>
            <a:r>
              <a:rPr lang="en-US"/>
              <a:t>Third level</a:t>
            </a:r>
          </a:p>
          <a:p>
            <a:pPr lvl="3"/>
            <a:r>
              <a:rPr lang="en-US"/>
              <a:t>Fourth level</a:t>
            </a:r>
          </a:p>
          <a:p>
            <a:pPr lvl="4"/>
            <a:r>
              <a:rPr lang="en-US"/>
              <a:t>Fifth level</a:t>
            </a:r>
            <a:endParaRPr lang="en-GB"/>
          </a:p>
        </p:txBody>
      </p:sp>
      <p:sp>
        <p:nvSpPr>
          <p:cNvPr id="4" name="Date Placeholder 3">
            <a:extLst>
              <a:ext uri="{FF2B5EF4-FFF2-40B4-BE49-F238E27FC236}">
                <a16:creationId xmlns:a16="http://schemas.microsoft.com/office/drawing/2014/main" id="{7787F5B8-E2F0-49AA-8C78-EDFA52DBD8E3}"/>
              </a:ext>
            </a:extLst>
          </p:cNvPr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23F04B74-FA3C-49C5-A0AD-1BF621169B2A}" type="datetimeFigureOut">
              <a:rPr lang="en-GB" smtClean="0"/>
              <a:t>23/10/2020</a:t>
            </a:fld>
            <a:endParaRPr lang="en-GB"/>
          </a:p>
        </p:txBody>
      </p:sp>
      <p:sp>
        <p:nvSpPr>
          <p:cNvPr id="5" name="Footer Placeholder 4">
            <a:extLst>
              <a:ext uri="{FF2B5EF4-FFF2-40B4-BE49-F238E27FC236}">
                <a16:creationId xmlns:a16="http://schemas.microsoft.com/office/drawing/2014/main" id="{59D14E16-24C0-4E61-B4EB-5BA9AAEC9018}"/>
              </a:ext>
            </a:extLst>
          </p:cNvPr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GB"/>
          </a:p>
        </p:txBody>
      </p:sp>
      <p:sp>
        <p:nvSpPr>
          <p:cNvPr id="6" name="Slide Number Placeholder 5">
            <a:extLst>
              <a:ext uri="{FF2B5EF4-FFF2-40B4-BE49-F238E27FC236}">
                <a16:creationId xmlns:a16="http://schemas.microsoft.com/office/drawing/2014/main" id="{26627076-C4E4-445B-9E98-CBE44AA42D2E}"/>
              </a:ext>
            </a:extLst>
          </p:cNvPr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1912C1F8-2E6C-4D3F-8E31-51DC5E90C7A2}" type="slidenum">
              <a:rPr lang="en-GB" smtClean="0"/>
              <a:t>‹#›</a:t>
            </a:fld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2686501905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0" r:id="rId2"/>
    <p:sldLayoutId id="2147483651" r:id="rId3"/>
    <p:sldLayoutId id="2147483652" r:id="rId4"/>
    <p:sldLayoutId id="2147483653" r:id="rId5"/>
    <p:sldLayoutId id="2147483654" r:id="rId6"/>
    <p:sldLayoutId id="2147483655" r:id="rId7"/>
    <p:sldLayoutId id="2147483656" r:id="rId8"/>
    <p:sldLayoutId id="2147483657" r:id="rId9"/>
    <p:sldLayoutId id="2147483658" r:id="rId10"/>
    <p:sldLayoutId id="2147483659" r:id="rId11"/>
  </p:sldLayoutIdLst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>
            <a:extLst>
              <a:ext uri="{FF2B5EF4-FFF2-40B4-BE49-F238E27FC236}">
                <a16:creationId xmlns:a16="http://schemas.microsoft.com/office/drawing/2014/main" id="{182C4E14-6297-47D6-AE67-4DFF5D3A7768}"/>
              </a:ext>
            </a:extLst>
          </p:cNvPr>
          <p:cNvSpPr>
            <a:spLocks noGrp="1"/>
          </p:cNvSpPr>
          <p:nvPr>
            <p:ph type="ctrTitle"/>
          </p:nvPr>
        </p:nvSpPr>
        <p:spPr/>
        <p:txBody>
          <a:bodyPr/>
          <a:lstStyle/>
          <a:p>
            <a:r>
              <a:rPr lang="en-GB"/>
              <a:t>Test</a:t>
            </a:r>
          </a:p>
        </p:txBody>
      </p:sp>
      <p:sp>
        <p:nvSpPr>
          <p:cNvPr id="3" name="Subtitle 2">
            <a:extLst>
              <a:ext uri="{FF2B5EF4-FFF2-40B4-BE49-F238E27FC236}">
                <a16:creationId xmlns:a16="http://schemas.microsoft.com/office/drawing/2014/main" id="{256FA76A-D6FC-4433-B1F4-91716AB0094C}"/>
              </a:ext>
            </a:extLst>
          </p:cNvPr>
          <p:cNvSpPr>
            <a:spLocks noGrp="1"/>
          </p:cNvSpPr>
          <p:nvPr>
            <p:ph type="subTitle" idx="1"/>
          </p:nvPr>
        </p:nvSpPr>
        <p:spPr/>
        <p:txBody>
          <a:bodyPr/>
          <a:lstStyle/>
          <a:p>
            <a:endParaRPr lang="en-GB"/>
          </a:p>
        </p:txBody>
      </p:sp>
    </p:spTree>
    <p:extLst>
      <p:ext uri="{BB962C8B-B14F-4D97-AF65-F5344CB8AC3E}">
        <p14:creationId xmlns:p14="http://schemas.microsoft.com/office/powerpoint/2010/main" val="3625347990"/>
      </p:ext>
    </p:extLst>
  </p:cSld>
  <p:clrMapOvr>
    <a:masterClrMapping/>
  </p:clrMapOvr>
</p:sld>
</file>

<file path=ppt/theme/theme1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4472C4"/>
      </a:accent1>
      <a:accent2>
        <a:srgbClr val="ED7D31"/>
      </a:accent2>
      <a:accent3>
        <a:srgbClr val="A5A5A5"/>
      </a:accent3>
      <a:accent4>
        <a:srgbClr val="FFC000"/>
      </a:accent4>
      <a:accent5>
        <a:srgbClr val="5B9BD5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游ゴシック Light"/>
        <a:font script="Hang" typeface="맑은 고딕"/>
        <a:font script="Hans" typeface="等线 Light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ajorFont>
      <a:minorFont>
        <a:latin typeface="Calibri" panose="020F0502020204030204"/>
        <a:ea typeface=""/>
        <a:cs typeface=""/>
        <a:font script="Jpan" typeface="游ゴシック"/>
        <a:font script="Hang" typeface="맑은 고딕"/>
        <a:font script="Hans" typeface="等线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  <a:font script="Armn" typeface="Arial"/>
        <a:font script="Bugi" typeface="Leelawadee UI"/>
        <a:font script="Bopo" typeface="Microsoft JhengHei"/>
        <a:font script="Java" typeface="Javanese Text"/>
        <a:font script="Lisu" typeface="Segoe UI"/>
        <a:font script="Mymr" typeface="Myanmar Text"/>
        <a:font script="Nkoo" typeface="Ebrima"/>
        <a:font script="Olck" typeface="Nirmala UI"/>
        <a:font script="Osma" typeface="Ebrima"/>
        <a:font script="Phag" typeface="Phagspa"/>
        <a:font script="Syrn" typeface="Estrangelo Edessa"/>
        <a:font script="Syrj" typeface="Estrangelo Edessa"/>
        <a:font script="Syre" typeface="Estrangelo Edessa"/>
        <a:font script="Sora" typeface="Nirmala UI"/>
        <a:font script="Tale" typeface="Microsoft Tai Le"/>
        <a:font script="Talu" typeface="Microsoft New Tai Lue"/>
        <a:font script="Tfng" typeface="Ebrima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1</Words>
  <Application>Microsoft Office PowerPoint</Application>
  <PresentationFormat>Widescreen</PresentationFormat>
  <Paragraphs>1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3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5" baseType="lpstr">
      <vt:lpstr>Arial</vt:lpstr>
      <vt:lpstr>Calibri</vt:lpstr>
      <vt:lpstr>Calibri Light</vt:lpstr>
      <vt:lpstr>Office Theme</vt:lpstr>
      <vt:lpstr>Test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Test</dc:title>
  <dc:creator>Bradley .</dc:creator>
  <cp:lastModifiedBy>Bradley .</cp:lastModifiedBy>
  <cp:revision>1</cp:revision>
  <dcterms:created xsi:type="dcterms:W3CDTF">2020-10-23T22:28:03Z</dcterms:created>
  <dcterms:modified xsi:type="dcterms:W3CDTF">2020-10-23T22:28:24Z</dcterms:modified>
</cp:coreProperties>
</file>